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2BA-18CB-451D-9A93-308425C81D7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4438-0E7E-46FC-AABC-EEE9E0103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6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2BA-18CB-451D-9A93-308425C81D7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4438-0E7E-46FC-AABC-EEE9E0103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7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2BA-18CB-451D-9A93-308425C81D7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4438-0E7E-46FC-AABC-EEE9E0103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2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2BA-18CB-451D-9A93-308425C81D7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4438-0E7E-46FC-AABC-EEE9E0103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6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2BA-18CB-451D-9A93-308425C81D7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4438-0E7E-46FC-AABC-EEE9E0103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5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2BA-18CB-451D-9A93-308425C81D7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4438-0E7E-46FC-AABC-EEE9E0103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34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2BA-18CB-451D-9A93-308425C81D7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4438-0E7E-46FC-AABC-EEE9E0103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7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2BA-18CB-451D-9A93-308425C81D7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4438-0E7E-46FC-AABC-EEE9E0103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3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2BA-18CB-451D-9A93-308425C81D7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4438-0E7E-46FC-AABC-EEE9E0103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8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2BA-18CB-451D-9A93-308425C81D7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4438-0E7E-46FC-AABC-EEE9E0103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5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2BA-18CB-451D-9A93-308425C81D7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4438-0E7E-46FC-AABC-EEE9E0103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5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C2BA-18CB-451D-9A93-308425C81D7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04438-0E7E-46FC-AABC-EEE9E0103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900" y="7112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МАОУ «Прогимназия №81» 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Сыктывкар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0" y="2032000"/>
            <a:ext cx="857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22" y="3592988"/>
            <a:ext cx="4823211" cy="287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9" y="484489"/>
            <a:ext cx="4589505" cy="290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325" y="2157007"/>
            <a:ext cx="2839297" cy="460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4895"/>
            <a:ext cx="4617325" cy="2763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064" y="351293"/>
            <a:ext cx="2619818" cy="1805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0849" y="484489"/>
            <a:ext cx="4623376" cy="2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163" y="785611"/>
            <a:ext cx="938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нас получилось, попробуйте и вы!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2" t="9632" r="2713" b="6532"/>
          <a:stretch/>
        </p:blipFill>
        <p:spPr bwMode="auto">
          <a:xfrm>
            <a:off x="3065172" y="1643560"/>
            <a:ext cx="6297768" cy="472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46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</Words>
  <Application>Microsoft Office PowerPoint</Application>
  <PresentationFormat>Произвольный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Александр Панов</cp:lastModifiedBy>
  <cp:revision>5</cp:revision>
  <dcterms:created xsi:type="dcterms:W3CDTF">2019-02-08T08:36:39Z</dcterms:created>
  <dcterms:modified xsi:type="dcterms:W3CDTF">2019-02-10T14:15:48Z</dcterms:modified>
</cp:coreProperties>
</file>